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4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B66AA-005C-4794-82AE-D4F71F602A8D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0C66-26E3-44DB-840F-1A51F33C709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B66AA-005C-4794-82AE-D4F71F602A8D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0C66-26E3-44DB-840F-1A51F33C709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B66AA-005C-4794-82AE-D4F71F602A8D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0C66-26E3-44DB-840F-1A51F33C709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B66AA-005C-4794-82AE-D4F71F602A8D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0C66-26E3-44DB-840F-1A51F33C709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B66AA-005C-4794-82AE-D4F71F602A8D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0C66-26E3-44DB-840F-1A51F33C709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B66AA-005C-4794-82AE-D4F71F602A8D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0C66-26E3-44DB-840F-1A51F33C709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B66AA-005C-4794-82AE-D4F71F602A8D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0C66-26E3-44DB-840F-1A51F33C709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B66AA-005C-4794-82AE-D4F71F602A8D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0C66-26E3-44DB-840F-1A51F33C709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B66AA-005C-4794-82AE-D4F71F602A8D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0C66-26E3-44DB-840F-1A51F33C709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B66AA-005C-4794-82AE-D4F71F602A8D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0C66-26E3-44DB-840F-1A51F33C709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B66AA-005C-4794-82AE-D4F71F602A8D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0C66-26E3-44DB-840F-1A51F33C709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B66AA-005C-4794-82AE-D4F71F602A8D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40C66-26E3-44DB-840F-1A51F33C709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3" descr="Logo za edukaciju te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1985963"/>
            <a:ext cx="9109075" cy="259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5410200"/>
          </a:xfrm>
        </p:spPr>
        <p:txBody>
          <a:bodyPr tIns="10800" bIns="10800"/>
          <a:lstStyle/>
          <a:p>
            <a:pPr eaLnBrk="1" hangingPunct="1"/>
            <a:r>
              <a:rPr lang="sr-Latn-CS" smtClean="0"/>
              <a:t>Čovjek</a:t>
            </a:r>
            <a:r>
              <a:rPr lang="de-AT" smtClean="0"/>
              <a:t> </a:t>
            </a:r>
            <a:br>
              <a:rPr lang="de-AT" smtClean="0"/>
            </a:br>
            <a:r>
              <a:rPr lang="hr-HR" smtClean="0"/>
              <a:t> se </a:t>
            </a:r>
            <a:r>
              <a:rPr lang="sr-Latn-CS" smtClean="0"/>
              <a:t>i ovdje</a:t>
            </a:r>
            <a:br>
              <a:rPr lang="sr-Latn-CS" smtClean="0"/>
            </a:br>
            <a:r>
              <a:rPr lang="sr-Latn-CS" smtClean="0"/>
              <a:t>može</a:t>
            </a:r>
            <a:br>
              <a:rPr lang="sr-Latn-CS" smtClean="0"/>
            </a:br>
            <a:r>
              <a:rPr lang="sr-Latn-CS" smtClean="0"/>
              <a:t> lijepo </a:t>
            </a:r>
            <a:r>
              <a:rPr lang="de-AT" smtClean="0"/>
              <a:t>  </a:t>
            </a:r>
            <a:br>
              <a:rPr lang="de-AT" smtClean="0"/>
            </a:br>
            <a:r>
              <a:rPr lang="sr-Latn-CS" smtClean="0"/>
              <a:t>osjećati</a:t>
            </a:r>
            <a:r>
              <a:rPr lang="de-AT" smtClean="0"/>
              <a:t>...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r-HR" sz="6000" b="1" smtClean="0"/>
              <a:t>Kako urediti prostor za palijativnog bolesnika u stacionarnoj ustanovi</a:t>
            </a:r>
            <a:endParaRPr lang="hr-HR" sz="60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oba novi odjel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5496" y="54006"/>
            <a:ext cx="9108504" cy="683137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hr-HR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hr-HR" sz="3200" b="1" smtClean="0"/>
              <a:t>Mogućnost moderne telekomunikacije bolesnika s obitelji preko Web kamere, iPad-a, prijenosnog računala, televizora i pametnog telefona</a:t>
            </a:r>
            <a:r>
              <a:rPr lang="hr-HR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mtClean="0"/>
              <a:t>Web kamera</a:t>
            </a:r>
          </a:p>
        </p:txBody>
      </p:sp>
      <p:pic>
        <p:nvPicPr>
          <p:cNvPr id="12291" name="Content Placeholder 3" descr="971914_AB_00_FB.EPS_25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984500" y="2541588"/>
            <a:ext cx="3175000" cy="3175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mtClean="0"/>
              <a:t>iPad</a:t>
            </a:r>
          </a:p>
        </p:txBody>
      </p:sp>
      <p:pic>
        <p:nvPicPr>
          <p:cNvPr id="13315" name="Content Placeholder 9" descr="kamera_ipad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898650" y="1935163"/>
            <a:ext cx="5346700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2057400"/>
          </a:xfrm>
        </p:spPr>
        <p:txBody>
          <a:bodyPr/>
          <a:lstStyle/>
          <a:p>
            <a:pPr eaLnBrk="1" hangingPunct="1">
              <a:defRPr/>
            </a:pPr>
            <a:r>
              <a:rPr lang="de-AT" sz="6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IKEA</a:t>
            </a:r>
            <a:r>
              <a:rPr lang="de-AT" sz="6000" smtClean="0"/>
              <a:t/>
            </a:r>
            <a:br>
              <a:rPr lang="de-AT" sz="6000" smtClean="0"/>
            </a:br>
            <a:r>
              <a:rPr lang="sr-Latn-C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ostvaruje snove</a:t>
            </a:r>
            <a:endParaRPr lang="de-AT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Savjeti</a:t>
            </a:r>
            <a:endParaRPr lang="de-AT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sr-Latn-C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za ljepšu ćeliju</a:t>
            </a:r>
            <a:endParaRPr lang="de-AT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ic11416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240" y="-27384"/>
            <a:ext cx="9150239" cy="6863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ic15945_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6" y="0"/>
            <a:ext cx="9141074" cy="685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ic17953_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259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pic14446_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18596" cy="68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pic07946_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3475" y="971550"/>
            <a:ext cx="6873875" cy="515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pic24188_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79099" cy="688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 descr="pic29195_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D0E8E8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38</Words>
  <Application>Microsoft Office PowerPoint</Application>
  <PresentationFormat>On-screen Show (4:3)</PresentationFormat>
  <Paragraphs>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IKEA ostvaruje snove</vt:lpstr>
      <vt:lpstr>Slide 3</vt:lpstr>
      <vt:lpstr>Slide 4</vt:lpstr>
      <vt:lpstr>Slide 5</vt:lpstr>
      <vt:lpstr>Slide 6</vt:lpstr>
      <vt:lpstr>Slide 7</vt:lpstr>
      <vt:lpstr>Slide 8</vt:lpstr>
      <vt:lpstr>Slide 9</vt:lpstr>
      <vt:lpstr>Čovjek   se i ovdje može  lijepo    osjećati...</vt:lpstr>
      <vt:lpstr>Kako urediti prostor za palijativnog bolesnika u stacionarnoj ustanovi</vt:lpstr>
      <vt:lpstr>Slide 12</vt:lpstr>
      <vt:lpstr>Slide 13</vt:lpstr>
      <vt:lpstr>Web kamera</vt:lpstr>
      <vt:lpstr>iPad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Kako urediti prostor za palijativnog bolesnika u stacionarnoj ustanovi</dc:title>
  <dc:creator>Mazohinda</dc:creator>
  <cp:lastModifiedBy>Mazohinda</cp:lastModifiedBy>
  <cp:revision>6</cp:revision>
  <dcterms:created xsi:type="dcterms:W3CDTF">2013-03-17T10:38:54Z</dcterms:created>
  <dcterms:modified xsi:type="dcterms:W3CDTF">2013-05-29T17:41:13Z</dcterms:modified>
</cp:coreProperties>
</file>